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6"/>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34" r:id="rId36"/>
    <p:sldId id="3109" r:id="rId37"/>
    <p:sldId id="3089" r:id="rId38"/>
    <p:sldId id="3110" r:id="rId39"/>
    <p:sldId id="3111" r:id="rId40"/>
    <p:sldId id="3100" r:id="rId41"/>
    <p:sldId id="3101" r:id="rId42"/>
    <p:sldId id="3036" r:id="rId43"/>
    <p:sldId id="3012" r:id="rId44"/>
    <p:sldId id="3127" r:id="rId45"/>
    <p:sldId id="3094" r:id="rId46"/>
    <p:sldId id="3136" r:id="rId47"/>
    <p:sldId id="3103" r:id="rId48"/>
    <p:sldId id="3114" r:id="rId49"/>
    <p:sldId id="3033" r:id="rId50"/>
    <p:sldId id="3053" r:id="rId51"/>
    <p:sldId id="3084" r:id="rId52"/>
    <p:sldId id="3102" r:id="rId53"/>
    <p:sldId id="275" r:id="rId54"/>
    <p:sldId id="276" r:id="rId55"/>
    <p:sldId id="2928" r:id="rId56"/>
    <p:sldId id="3105" r:id="rId57"/>
    <p:sldId id="3113" r:id="rId58"/>
    <p:sldId id="392" r:id="rId59"/>
    <p:sldId id="3133" r:id="rId60"/>
    <p:sldId id="3129" r:id="rId61"/>
    <p:sldId id="3125" r:id="rId62"/>
    <p:sldId id="3128" r:id="rId63"/>
    <p:sldId id="3131" r:id="rId64"/>
    <p:sldId id="3130"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69.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6.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5.jpeg"/><Relationship Id="rId4" Type="http://schemas.openxmlformats.org/officeDocument/2006/relationships/image" Target="../media/image72.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5.tiff"/><Relationship Id="rId13" Type="http://schemas.openxmlformats.org/officeDocument/2006/relationships/hyperlink" Target="https://en.wikipedia.org/wiki/George_Lakoff" TargetMode="External"/><Relationship Id="rId18"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hyperlink" Target="https://en.wikipedia.org/wiki/Thomas_Kuhn" TargetMode="External"/><Relationship Id="rId12" Type="http://schemas.openxmlformats.org/officeDocument/2006/relationships/image" Target="../media/image87.jpeg"/><Relationship Id="rId17" Type="http://schemas.openxmlformats.org/officeDocument/2006/relationships/hyperlink" Target="https://iep.utm.edu/curry/" TargetMode="External"/><Relationship Id="rId2" Type="http://schemas.openxmlformats.org/officeDocument/2006/relationships/image" Target="../media/image81.jpe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84.jpeg"/><Relationship Id="rId11" Type="http://schemas.openxmlformats.org/officeDocument/2006/relationships/hyperlink" Target="https://en.wikipedia.org/wiki/Judea_Pearl" TargetMode="External"/><Relationship Id="rId5" Type="http://schemas.openxmlformats.org/officeDocument/2006/relationships/image" Target="../media/image83.jpeg"/><Relationship Id="rId15" Type="http://schemas.openxmlformats.org/officeDocument/2006/relationships/hyperlink" Target="https://www.cs.toronto.edu/~hinton/absps/imagenet.pdf" TargetMode="External"/><Relationship Id="rId10" Type="http://schemas.openxmlformats.org/officeDocument/2006/relationships/image" Target="../media/image86.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9.jpeg"/><Relationship Id="rId4" Type="http://schemas.openxmlformats.org/officeDocument/2006/relationships/hyperlink" Target="https://www.britannica.com/biography/Dana-Sco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hyperlink" Target="https://en.wikipedia.org/wiki/Radhia_Cousot"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85.tiff"/><Relationship Id="rId18" Type="http://schemas.openxmlformats.org/officeDocument/2006/relationships/image" Target="../media/image129.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9.jpeg"/><Relationship Id="rId21" Type="http://schemas.openxmlformats.org/officeDocument/2006/relationships/image" Target="../media/image86.jpeg"/><Relationship Id="rId34" Type="http://schemas.openxmlformats.org/officeDocument/2006/relationships/hyperlink" Target="http://github.com/" TargetMode="External"/><Relationship Id="rId7" Type="http://schemas.openxmlformats.org/officeDocument/2006/relationships/image" Target="../media/image123.tiff"/><Relationship Id="rId2" Type="http://schemas.openxmlformats.org/officeDocument/2006/relationships/image" Target="../media/image120.tiff"/><Relationship Id="rId16" Type="http://schemas.openxmlformats.org/officeDocument/2006/relationships/image" Target="../media/image128.png"/><Relationship Id="rId20" Type="http://schemas.openxmlformats.org/officeDocument/2006/relationships/hyperlink" Target="https://awards.acm.org/about/2018-turing" TargetMode="External"/><Relationship Id="rId29" Type="http://schemas.openxmlformats.org/officeDocument/2006/relationships/image" Target="../media/image134.png"/><Relationship Id="rId41"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8.png"/><Relationship Id="rId40" Type="http://schemas.openxmlformats.org/officeDocument/2006/relationships/hyperlink" Target="https://iep.utm.edu/curry/" TargetMode="External"/><Relationship Id="rId5" Type="http://schemas.openxmlformats.org/officeDocument/2006/relationships/image" Target="../media/image122.png"/><Relationship Id="rId15" Type="http://schemas.openxmlformats.org/officeDocument/2006/relationships/image" Target="../media/image127.png"/><Relationship Id="rId23" Type="http://schemas.openxmlformats.org/officeDocument/2006/relationships/image" Target="../media/image131.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5.tiff"/><Relationship Id="rId19" Type="http://schemas.openxmlformats.org/officeDocument/2006/relationships/image" Target="../media/image130.tiff"/><Relationship Id="rId31" Type="http://schemas.openxmlformats.org/officeDocument/2006/relationships/image" Target="../media/image13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3.png"/><Relationship Id="rId30" Type="http://schemas.openxmlformats.org/officeDocument/2006/relationships/hyperlink" Target="https://www.blender.org/" TargetMode="External"/><Relationship Id="rId35" Type="http://schemas.openxmlformats.org/officeDocument/2006/relationships/image" Target="../media/image137.png"/><Relationship Id="rId8" Type="http://schemas.openxmlformats.org/officeDocument/2006/relationships/image" Target="../media/image124.tiff"/><Relationship Id="rId3" Type="http://schemas.openxmlformats.org/officeDocument/2006/relationships/image" Target="../media/image121.tiff"/><Relationship Id="rId12" Type="http://schemas.openxmlformats.org/officeDocument/2006/relationships/image" Target="../media/image126.tiff"/><Relationship Id="rId17" Type="http://schemas.openxmlformats.org/officeDocument/2006/relationships/hyperlink" Target="https://creativecommons.org/" TargetMode="External"/><Relationship Id="rId25" Type="http://schemas.openxmlformats.org/officeDocument/2006/relationships/image" Target="../media/image132.png"/><Relationship Id="rId33" Type="http://schemas.openxmlformats.org/officeDocument/2006/relationships/image" Target="../media/image136.png"/><Relationship Id="rId38"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www.youtube.com/channel/UCzBjutX2PmitNF4avysL-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6.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8.png"/><Relationship Id="rId4" Type="http://schemas.openxmlformats.org/officeDocument/2006/relationships/hyperlink" Target="https://github.com/sifive/freedom-tools"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42</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51</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Tree>
    <p:extLst>
      <p:ext uri="{BB962C8B-B14F-4D97-AF65-F5344CB8AC3E}">
        <p14:creationId xmlns:p14="http://schemas.microsoft.com/office/powerpoint/2010/main" val="1213675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63</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64</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12051</TotalTime>
  <Words>3639</Words>
  <Application>Microsoft Macintosh PowerPoint</Application>
  <PresentationFormat>On-screen Show (16:9)</PresentationFormat>
  <Paragraphs>578</Paragraphs>
  <Slides>64</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What is Thinking and Design?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1791</cp:revision>
  <dcterms:modified xsi:type="dcterms:W3CDTF">2020-12-21T01:56:18Z</dcterms:modified>
</cp:coreProperties>
</file>